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BDF"/>
    <a:srgbClr val="A93F90"/>
    <a:srgbClr val="15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3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FFEAD-7E8D-DE1B-B6A1-1B1862064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0"/>
            <a:ext cx="9144000" cy="8104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rgbClr val="A93F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41DDA1-A66B-6B56-28DA-8F81981B0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91547"/>
            <a:ext cx="9144000" cy="810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1DBB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07B7DB8-7E1B-5D4D-C776-296D3BED0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99671"/>
            <a:ext cx="9144000" cy="601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1543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Présentateur(s)/Auteur(s)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813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A6AE6-DCF0-DA8C-6EC6-6F424BBA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76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A93F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diapo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9D0E6-2B39-79B8-F689-21D42634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15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 Unicode MS" panose="020B0604020202020204" pitchFamily="34" charset="-128"/>
              <a:buChar char="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D8ABE0-4A56-1F5F-6CF9-11C6D07B9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01738"/>
            <a:ext cx="10515600" cy="62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DBB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1751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A6AE6-DCF0-DA8C-6EC6-6F424BBA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76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A93F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diapo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9D0E6-2B39-79B8-F689-21D42634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15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 Unicode MS" panose="020B0604020202020204" pitchFamily="34" charset="-128"/>
              <a:buChar char="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D8ABE0-4A56-1F5F-6CF9-11C6D07B9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01738"/>
            <a:ext cx="10515600" cy="62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DBB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7563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A6AE6-DCF0-DA8C-6EC6-6F424BBA3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76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A93F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diapo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9D0E6-2B39-79B8-F689-21D42634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15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 Unicode MS" panose="020B0604020202020204" pitchFamily="34" charset="-128"/>
              <a:buChar char="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D8ABE0-4A56-1F5F-6CF9-11C6D07B9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01738"/>
            <a:ext cx="10515600" cy="62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DBB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6858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EBA60C-4D75-E1A8-7725-FA692755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B8779B-8C0D-7DCE-D123-7AB851DF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2584F-D5FB-EF76-F5CC-11A640C3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B6294-94CA-724B-9EC1-A0A23886CB90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EC1DC-49B2-DB44-DD06-5376A7F13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4659F4-3DF6-1B0E-E41F-F5556E051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455CD-86C2-E442-BE49-5B67757857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14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4F359-5522-F722-B080-E7E449824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3B0B69-81B5-33AE-F3C3-0E46BFAE5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9F8590-FA8C-A570-A65C-A3B5E25DC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9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C9A7D-30D6-BD8C-40B7-C21C0C25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E6782-1A5E-8DDC-E4E5-83C20838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E1997C-B6B2-FA3A-164E-0BF9488B0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57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AA407-2381-2250-563A-A1309887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2E2ED-9504-8BAC-73A8-7356146E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762822-BDB0-FE94-5C04-E1F00D5C4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45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EA9A7-4FFC-FF5F-EE00-F92A7362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3F75F-A13A-25D9-9DE7-69CEC8D3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368B19-6FB4-2551-1A97-083FA9D17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76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6C432B4E0BD41A769A0BBC038FD11" ma:contentTypeVersion="13" ma:contentTypeDescription="Crée un document." ma:contentTypeScope="" ma:versionID="4840eda08eee58c0460be1f1a271e81d">
  <xsd:schema xmlns:xsd="http://www.w3.org/2001/XMLSchema" xmlns:xs="http://www.w3.org/2001/XMLSchema" xmlns:p="http://schemas.microsoft.com/office/2006/metadata/properties" xmlns:ns2="7a09c8ed-fc69-4321-97f8-3a5dffd9af61" xmlns:ns3="5952ceeb-bb27-44f2-9755-f3808f9754e5" targetNamespace="http://schemas.microsoft.com/office/2006/metadata/properties" ma:root="true" ma:fieldsID="0c133f07bf38f5574253a0f6e178ded5" ns2:_="" ns3:_="">
    <xsd:import namespace="7a09c8ed-fc69-4321-97f8-3a5dffd9af61"/>
    <xsd:import namespace="5952ceeb-bb27-44f2-9755-f3808f97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c8ed-fc69-4321-97f8-3a5dffd9a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7af5a12-e1b1-49e8-a675-d5fd20a917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2ceeb-bb27-44f2-9755-f3808f9754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9f4c0f-dfdf-4527-952e-82952cfd362d}" ma:internalName="TaxCatchAll" ma:showField="CatchAllData" ma:web="5952ceeb-bb27-44f2-9755-f3808f97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52ceeb-bb27-44f2-9755-f3808f9754e5" xsi:nil="true"/>
    <lcf76f155ced4ddcb4097134ff3c332f xmlns="7a09c8ed-fc69-4321-97f8-3a5dffd9a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AE03CB-40DD-43B2-89F5-1895BC0C5B12}"/>
</file>

<file path=customXml/itemProps2.xml><?xml version="1.0" encoding="utf-8"?>
<ds:datastoreItem xmlns:ds="http://schemas.openxmlformats.org/officeDocument/2006/customXml" ds:itemID="{CCD57690-8379-4049-A5F5-22E996667540}"/>
</file>

<file path=customXml/itemProps3.xml><?xml version="1.0" encoding="utf-8"?>
<ds:datastoreItem xmlns:ds="http://schemas.openxmlformats.org/officeDocument/2006/customXml" ds:itemID="{3665D35E-5DA3-4E11-8509-9D0D2EB027C9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 Unicode MS</vt:lpstr>
      <vt:lpstr>Aptos</vt:lpstr>
      <vt:lpstr>Aptos Display</vt:lpstr>
      <vt:lpstr>Arial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Candice HAHN</dc:creator>
  <cp:lastModifiedBy>Candice HAHN</cp:lastModifiedBy>
  <cp:revision>2</cp:revision>
  <dcterms:created xsi:type="dcterms:W3CDTF">2025-05-13T15:46:07Z</dcterms:created>
  <dcterms:modified xsi:type="dcterms:W3CDTF">2025-05-13T16:59:02Z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0x0101009A06C432B4E0BD41A769A0BBC038FD11</vt:lpwstr>
  </property>
</Properties>
</file>